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g"/>
  <Override PartName="/ppt/media/image5.jpg" ContentType="image/jpg"/>
  <Override PartName="/ppt/notesSlides/notesSlide1.xml" ContentType="application/vnd.openxmlformats-officedocument.presentationml.notesSlide+xml"/>
  <Override PartName="/ppt/media/image6.jpg" ContentType="image/jpg"/>
  <Override PartName="/ppt/media/image7.jpg" ContentType="image/jpg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8"/>
  </p:notesMasterIdLst>
  <p:sldIdLst>
    <p:sldId id="256" r:id="rId2"/>
    <p:sldId id="267" r:id="rId3"/>
    <p:sldId id="268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801D6-8465-480A-B7D8-336958EDF48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CCB47-996F-494E-978D-985E56FAA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EB85C-3EEC-4E87-806C-4EDA07A46FF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838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822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8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43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554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09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26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76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7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4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4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3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9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7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5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0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1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2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923A93C-9F6A-4C75-B2E2-24464FAF59A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DFAE60C-94C7-4EC7-9300-047ADAA9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4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D5B77-A48D-5A70-EB20-8591341418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Money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AD0CD-0026-69CC-2007-24F451C24B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114" y="444766"/>
            <a:ext cx="8507937" cy="62410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113" y="573892"/>
            <a:ext cx="8149255" cy="4232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3114" y="444766"/>
            <a:ext cx="8507937" cy="5538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113" y="344335"/>
            <a:ext cx="8149255" cy="64275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113" y="215210"/>
            <a:ext cx="8493590" cy="664279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0</TotalTime>
  <Words>4</Words>
  <Application>Microsoft Office PowerPoint</Application>
  <PresentationFormat>Widescreen</PresentationFormat>
  <Paragraphs>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Impact</vt:lpstr>
      <vt:lpstr>Main Event</vt:lpstr>
      <vt:lpstr>Types of Money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Money</dc:title>
  <dc:creator>Ananya Priya</dc:creator>
  <cp:lastModifiedBy>Shailee Upadhayay</cp:lastModifiedBy>
  <cp:revision>2</cp:revision>
  <dcterms:created xsi:type="dcterms:W3CDTF">2023-04-10T15:42:02Z</dcterms:created>
  <dcterms:modified xsi:type="dcterms:W3CDTF">2023-04-11T03:38:49Z</dcterms:modified>
</cp:coreProperties>
</file>